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82" r:id="rId2"/>
    <p:sldId id="311" r:id="rId3"/>
    <p:sldId id="356" r:id="rId4"/>
    <p:sldId id="318" r:id="rId5"/>
    <p:sldId id="355" r:id="rId6"/>
    <p:sldId id="288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FFFFF"/>
    <a:srgbClr val="FFCCFF"/>
    <a:srgbClr val="F6FEDA"/>
    <a:srgbClr val="F0FFCF"/>
    <a:srgbClr val="E4BAD5"/>
    <a:srgbClr val="800000"/>
    <a:srgbClr val="93113F"/>
    <a:srgbClr val="8B1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6E537-BB5E-496B-8B49-9903F38B7B8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01BC9-9617-4721-BEEE-FC65CB124E50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СРЕДА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478FE-DA67-4AC4-A42E-32F0BA7DAB2E}" type="parTrans" cxnId="{1518C069-4C44-40E3-A761-8A4E82492003}">
      <dgm:prSet/>
      <dgm:spPr/>
      <dgm:t>
        <a:bodyPr/>
        <a:lstStyle/>
        <a:p>
          <a:endParaRPr lang="ru-RU"/>
        </a:p>
      </dgm:t>
    </dgm:pt>
    <dgm:pt modelId="{D6B349AA-4615-4BEA-B2DB-C0374CD965D8}" type="sibTrans" cxnId="{1518C069-4C44-40E3-A761-8A4E82492003}">
      <dgm:prSet/>
      <dgm:spPr/>
      <dgm:t>
        <a:bodyPr/>
        <a:lstStyle/>
        <a:p>
          <a:endParaRPr lang="ru-RU"/>
        </a:p>
      </dgm:t>
    </dgm:pt>
    <dgm:pt modelId="{3645EF53-8825-4EC8-B8E6-1B445AEA36ED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9F223-7992-4B79-B837-C9C4C14E54FA}" type="parTrans" cxnId="{01F55CA9-2BEB-4CDF-84AC-88F68AE64B1E}">
      <dgm:prSet/>
      <dgm:spPr/>
      <dgm:t>
        <a:bodyPr/>
        <a:lstStyle/>
        <a:p>
          <a:endParaRPr lang="ru-RU"/>
        </a:p>
      </dgm:t>
    </dgm:pt>
    <dgm:pt modelId="{398931A5-C27B-4D1E-9043-62EFA0138664}" type="sibTrans" cxnId="{01F55CA9-2BEB-4CDF-84AC-88F68AE64B1E}">
      <dgm:prSet/>
      <dgm:spPr/>
      <dgm:t>
        <a:bodyPr/>
        <a:lstStyle/>
        <a:p>
          <a:endParaRPr lang="ru-RU"/>
        </a:p>
      </dgm:t>
    </dgm:pt>
    <dgm:pt modelId="{70DCA278-AF16-4F05-A706-046E359C11A1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ЕДИНО-</a:t>
          </a:r>
        </a:p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МЫШЛЕННИКИ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A4F7E-7D63-45B9-9422-089950BC8F5F}" type="parTrans" cxnId="{C083E5F0-A5FC-4A4A-9A9A-2FA89264385C}">
      <dgm:prSet/>
      <dgm:spPr/>
      <dgm:t>
        <a:bodyPr/>
        <a:lstStyle/>
        <a:p>
          <a:endParaRPr lang="ru-RU"/>
        </a:p>
      </dgm:t>
    </dgm:pt>
    <dgm:pt modelId="{2F682471-AA01-4698-B6CD-D282206253BC}" type="sibTrans" cxnId="{C083E5F0-A5FC-4A4A-9A9A-2FA89264385C}">
      <dgm:prSet/>
      <dgm:spPr/>
      <dgm:t>
        <a:bodyPr/>
        <a:lstStyle/>
        <a:p>
          <a:endParaRPr lang="ru-RU"/>
        </a:p>
      </dgm:t>
    </dgm:pt>
    <dgm:pt modelId="{FAD96F0D-25F4-4D28-8913-CB2683A82E6A}">
      <dgm:prSet phldrT="[Текст]" custT="1"/>
      <dgm:spPr>
        <a:solidFill>
          <a:srgbClr val="CCFFFF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ХОРОШИЙ</a:t>
          </a: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F4B6F-14F6-4D5D-BC31-3863A04594C5}" type="parTrans" cxnId="{A796013B-19AA-4E1C-8685-D2C08C0EA214}">
      <dgm:prSet/>
      <dgm:spPr/>
      <dgm:t>
        <a:bodyPr/>
        <a:lstStyle/>
        <a:p>
          <a:endParaRPr lang="ru-RU"/>
        </a:p>
      </dgm:t>
    </dgm:pt>
    <dgm:pt modelId="{2DEDBFB9-9F15-4472-8599-1C62183F0E5F}" type="sibTrans" cxnId="{A796013B-19AA-4E1C-8685-D2C08C0EA214}">
      <dgm:prSet/>
      <dgm:spPr/>
      <dgm:t>
        <a:bodyPr/>
        <a:lstStyle/>
        <a:p>
          <a:endParaRPr lang="ru-RU"/>
        </a:p>
      </dgm:t>
    </dgm:pt>
    <dgm:pt modelId="{A094B37B-5C30-49B4-8F00-3BD6DF19C8EE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42443-C44A-4CD5-A450-3D03F766D269}" type="sibTrans" cxnId="{F3E9BF9F-A5EF-480C-B174-582E5B1B207B}">
      <dgm:prSet/>
      <dgm:spPr/>
      <dgm:t>
        <a:bodyPr/>
        <a:lstStyle/>
        <a:p>
          <a:endParaRPr lang="ru-RU"/>
        </a:p>
      </dgm:t>
    </dgm:pt>
    <dgm:pt modelId="{0EEC64A5-70D5-4A0C-B49D-882143A371E3}" type="parTrans" cxnId="{F3E9BF9F-A5EF-480C-B174-582E5B1B207B}">
      <dgm:prSet/>
      <dgm:spPr/>
      <dgm:t>
        <a:bodyPr/>
        <a:lstStyle/>
        <a:p>
          <a:endParaRPr lang="ru-RU"/>
        </a:p>
      </dgm:t>
    </dgm:pt>
    <dgm:pt modelId="{61A5BF4E-4D48-4CF4-A409-7056C371DDF3}" type="pres">
      <dgm:prSet presAssocID="{4A26E537-BB5E-496B-8B49-9903F38B7B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B6C27-9AD7-45E4-9615-277D636DF16E}" type="pres">
      <dgm:prSet presAssocID="{4A26E537-BB5E-496B-8B49-9903F38B7B87}" presName="cycle" presStyleCnt="0"/>
      <dgm:spPr/>
      <dgm:t>
        <a:bodyPr/>
        <a:lstStyle/>
        <a:p>
          <a:endParaRPr lang="ru-RU"/>
        </a:p>
      </dgm:t>
    </dgm:pt>
    <dgm:pt modelId="{EBADF686-DF71-4C9E-BCC4-D76684C361A2}" type="pres">
      <dgm:prSet presAssocID="{A094B37B-5C30-49B4-8F00-3BD6DF19C8E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76DD5-7E1C-43CA-A738-BF30D36E639E}" type="pres">
      <dgm:prSet presAssocID="{A8242443-C44A-4CD5-A450-3D03F766D269}" presName="sibTransFirstNode" presStyleLbl="bgShp" presStyleIdx="0" presStyleCnt="1" custScaleX="93279"/>
      <dgm:spPr/>
      <dgm:t>
        <a:bodyPr/>
        <a:lstStyle/>
        <a:p>
          <a:endParaRPr lang="ru-RU"/>
        </a:p>
      </dgm:t>
    </dgm:pt>
    <dgm:pt modelId="{0EE85923-A162-4077-9C56-6DC7197B9BD4}" type="pres">
      <dgm:prSet presAssocID="{FC301BC9-9617-4721-BEEE-FC65CB124E50}" presName="nodeFollowingNodes" presStyleLbl="node1" presStyleIdx="1" presStyleCnt="5" custScaleX="96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97B9B-EB78-4EC2-8BD9-B3A05B37EE59}" type="pres">
      <dgm:prSet presAssocID="{3645EF53-8825-4EC8-B8E6-1B445AEA36ED}" presName="nodeFollowingNodes" presStyleLbl="node1" presStyleIdx="2" presStyleCnt="5" custScaleX="126079" custScaleY="98969" custRadScaleRad="107018" custRadScaleInc="-15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8233F-65D3-4565-948E-99A94F9F54FB}" type="pres">
      <dgm:prSet presAssocID="{70DCA278-AF16-4F05-A706-046E359C11A1}" presName="nodeFollowingNodes" presStyleLbl="node1" presStyleIdx="3" presStyleCnt="5" custScaleX="134004" custScaleY="101294" custRadScaleRad="112370" custRadScaleInc="17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F2EE3-9219-40C1-A53A-56BCCDA929C7}" type="pres">
      <dgm:prSet presAssocID="{FAD96F0D-25F4-4D28-8913-CB2683A82E6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551C8-0C6A-4D09-A281-EE941E3C767F}" type="presOf" srcId="{70DCA278-AF16-4F05-A706-046E359C11A1}" destId="{BA88233F-65D3-4565-948E-99A94F9F54FB}" srcOrd="0" destOrd="0" presId="urn:microsoft.com/office/officeart/2005/8/layout/cycle3"/>
    <dgm:cxn modelId="{1DA2DDF1-5F37-4DDA-9D7C-3B7CC24AAB50}" type="presOf" srcId="{3645EF53-8825-4EC8-B8E6-1B445AEA36ED}" destId="{AA597B9B-EB78-4EC2-8BD9-B3A05B37EE59}" srcOrd="0" destOrd="0" presId="urn:microsoft.com/office/officeart/2005/8/layout/cycle3"/>
    <dgm:cxn modelId="{3508DC95-3BDE-483C-842C-32130E441EA8}" type="presOf" srcId="{FC301BC9-9617-4721-BEEE-FC65CB124E50}" destId="{0EE85923-A162-4077-9C56-6DC7197B9BD4}" srcOrd="0" destOrd="0" presId="urn:microsoft.com/office/officeart/2005/8/layout/cycle3"/>
    <dgm:cxn modelId="{6369694B-6A6C-43DD-95EE-D5A83616B107}" type="presOf" srcId="{A8242443-C44A-4CD5-A450-3D03F766D269}" destId="{14B76DD5-7E1C-43CA-A738-BF30D36E639E}" srcOrd="0" destOrd="0" presId="urn:microsoft.com/office/officeart/2005/8/layout/cycle3"/>
    <dgm:cxn modelId="{A796013B-19AA-4E1C-8685-D2C08C0EA214}" srcId="{4A26E537-BB5E-496B-8B49-9903F38B7B87}" destId="{FAD96F0D-25F4-4D28-8913-CB2683A82E6A}" srcOrd="4" destOrd="0" parTransId="{07FF4B6F-14F6-4D5D-BC31-3863A04594C5}" sibTransId="{2DEDBFB9-9F15-4472-8599-1C62183F0E5F}"/>
    <dgm:cxn modelId="{01F55CA9-2BEB-4CDF-84AC-88F68AE64B1E}" srcId="{4A26E537-BB5E-496B-8B49-9903F38B7B87}" destId="{3645EF53-8825-4EC8-B8E6-1B445AEA36ED}" srcOrd="2" destOrd="0" parTransId="{4699F223-7992-4B79-B837-C9C4C14E54FA}" sibTransId="{398931A5-C27B-4D1E-9043-62EFA0138664}"/>
    <dgm:cxn modelId="{F3E9BF9F-A5EF-480C-B174-582E5B1B207B}" srcId="{4A26E537-BB5E-496B-8B49-9903F38B7B87}" destId="{A094B37B-5C30-49B4-8F00-3BD6DF19C8EE}" srcOrd="0" destOrd="0" parTransId="{0EEC64A5-70D5-4A0C-B49D-882143A371E3}" sibTransId="{A8242443-C44A-4CD5-A450-3D03F766D269}"/>
    <dgm:cxn modelId="{34FEFE06-7139-4D58-8478-C5D56FA2CB7A}" type="presOf" srcId="{A094B37B-5C30-49B4-8F00-3BD6DF19C8EE}" destId="{EBADF686-DF71-4C9E-BCC4-D76684C361A2}" srcOrd="0" destOrd="0" presId="urn:microsoft.com/office/officeart/2005/8/layout/cycle3"/>
    <dgm:cxn modelId="{C083E5F0-A5FC-4A4A-9A9A-2FA89264385C}" srcId="{4A26E537-BB5E-496B-8B49-9903F38B7B87}" destId="{70DCA278-AF16-4F05-A706-046E359C11A1}" srcOrd="3" destOrd="0" parTransId="{AA0A4F7E-7D63-45B9-9422-089950BC8F5F}" sibTransId="{2F682471-AA01-4698-B6CD-D282206253BC}"/>
    <dgm:cxn modelId="{A46CA167-F59E-4C38-8BE8-0207506CA593}" type="presOf" srcId="{FAD96F0D-25F4-4D28-8913-CB2683A82E6A}" destId="{6BCF2EE3-9219-40C1-A53A-56BCCDA929C7}" srcOrd="0" destOrd="0" presId="urn:microsoft.com/office/officeart/2005/8/layout/cycle3"/>
    <dgm:cxn modelId="{D1C73060-DF3B-41DA-9916-184BBE8A7A10}" type="presOf" srcId="{4A26E537-BB5E-496B-8B49-9903F38B7B87}" destId="{61A5BF4E-4D48-4CF4-A409-7056C371DDF3}" srcOrd="0" destOrd="0" presId="urn:microsoft.com/office/officeart/2005/8/layout/cycle3"/>
    <dgm:cxn modelId="{1518C069-4C44-40E3-A761-8A4E82492003}" srcId="{4A26E537-BB5E-496B-8B49-9903F38B7B87}" destId="{FC301BC9-9617-4721-BEEE-FC65CB124E50}" srcOrd="1" destOrd="0" parTransId="{FAC478FE-DA67-4AC4-A42E-32F0BA7DAB2E}" sibTransId="{D6B349AA-4615-4BEA-B2DB-C0374CD965D8}"/>
    <dgm:cxn modelId="{82FAD734-6C12-48AA-8458-ACD39981E96D}" type="presParOf" srcId="{61A5BF4E-4D48-4CF4-A409-7056C371DDF3}" destId="{750B6C27-9AD7-45E4-9615-277D636DF16E}" srcOrd="0" destOrd="0" presId="urn:microsoft.com/office/officeart/2005/8/layout/cycle3"/>
    <dgm:cxn modelId="{7B0E922F-895A-4BEF-BAD8-F7191BAA0B68}" type="presParOf" srcId="{750B6C27-9AD7-45E4-9615-277D636DF16E}" destId="{EBADF686-DF71-4C9E-BCC4-D76684C361A2}" srcOrd="0" destOrd="0" presId="urn:microsoft.com/office/officeart/2005/8/layout/cycle3"/>
    <dgm:cxn modelId="{51E7FDED-A05C-4751-A713-693E2C9ACEDE}" type="presParOf" srcId="{750B6C27-9AD7-45E4-9615-277D636DF16E}" destId="{14B76DD5-7E1C-43CA-A738-BF30D36E639E}" srcOrd="1" destOrd="0" presId="urn:microsoft.com/office/officeart/2005/8/layout/cycle3"/>
    <dgm:cxn modelId="{7A22922E-8A17-48CD-90CF-3168F8C7782A}" type="presParOf" srcId="{750B6C27-9AD7-45E4-9615-277D636DF16E}" destId="{0EE85923-A162-4077-9C56-6DC7197B9BD4}" srcOrd="2" destOrd="0" presId="urn:microsoft.com/office/officeart/2005/8/layout/cycle3"/>
    <dgm:cxn modelId="{0E576BA9-04B6-4890-959C-7E8CE8DADB5E}" type="presParOf" srcId="{750B6C27-9AD7-45E4-9615-277D636DF16E}" destId="{AA597B9B-EB78-4EC2-8BD9-B3A05B37EE59}" srcOrd="3" destOrd="0" presId="urn:microsoft.com/office/officeart/2005/8/layout/cycle3"/>
    <dgm:cxn modelId="{1000FF49-178C-42F9-A6BE-E7C74B831A27}" type="presParOf" srcId="{750B6C27-9AD7-45E4-9615-277D636DF16E}" destId="{BA88233F-65D3-4565-948E-99A94F9F54FB}" srcOrd="4" destOrd="0" presId="urn:microsoft.com/office/officeart/2005/8/layout/cycle3"/>
    <dgm:cxn modelId="{BC982927-893F-457A-9C7C-562C26D43704}" type="presParOf" srcId="{750B6C27-9AD7-45E4-9615-277D636DF16E}" destId="{6BCF2EE3-9219-40C1-A53A-56BCCDA929C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76DD5-7E1C-43CA-A738-BF30D36E639E}">
      <dsp:nvSpPr>
        <dsp:cNvPr id="0" name=""/>
        <dsp:cNvSpPr/>
      </dsp:nvSpPr>
      <dsp:spPr>
        <a:xfrm>
          <a:off x="974455" y="-19532"/>
          <a:ext cx="3008011" cy="3224746"/>
        </a:xfrm>
        <a:prstGeom prst="circularArrow">
          <a:avLst>
            <a:gd name="adj1" fmla="val 5544"/>
            <a:gd name="adj2" fmla="val 330680"/>
            <a:gd name="adj3" fmla="val 13861797"/>
            <a:gd name="adj4" fmla="val 1733392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DF686-DF71-4C9E-BCC4-D76684C361A2}">
      <dsp:nvSpPr>
        <dsp:cNvPr id="0" name=""/>
        <dsp:cNvSpPr/>
      </dsp:nvSpPr>
      <dsp:spPr>
        <a:xfrm>
          <a:off x="1751593" y="-2272"/>
          <a:ext cx="1453735" cy="726867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076" y="33211"/>
        <a:ext cx="1382769" cy="655901"/>
      </dsp:txXfrm>
    </dsp:sp>
    <dsp:sp modelId="{0EE85923-A162-4077-9C56-6DC7197B9BD4}">
      <dsp:nvSpPr>
        <dsp:cNvPr id="0" name=""/>
        <dsp:cNvSpPr/>
      </dsp:nvSpPr>
      <dsp:spPr>
        <a:xfrm>
          <a:off x="3087148" y="947938"/>
          <a:ext cx="1398333" cy="726867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СРЕДА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2631" y="983421"/>
        <a:ext cx="1327367" cy="655901"/>
      </dsp:txXfrm>
    </dsp:sp>
    <dsp:sp modelId="{AA597B9B-EB78-4EC2-8BD9-B3A05B37EE59}">
      <dsp:nvSpPr>
        <dsp:cNvPr id="0" name=""/>
        <dsp:cNvSpPr/>
      </dsp:nvSpPr>
      <dsp:spPr>
        <a:xfrm>
          <a:off x="2609978" y="2409887"/>
          <a:ext cx="1832855" cy="719373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5095" y="2445004"/>
        <a:ext cx="1762621" cy="649139"/>
      </dsp:txXfrm>
    </dsp:sp>
    <dsp:sp modelId="{BA88233F-65D3-4565-948E-99A94F9F54FB}">
      <dsp:nvSpPr>
        <dsp:cNvPr id="0" name=""/>
        <dsp:cNvSpPr/>
      </dsp:nvSpPr>
      <dsp:spPr>
        <a:xfrm>
          <a:off x="378234" y="2426261"/>
          <a:ext cx="1948063" cy="736273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МЫШЛЕННИКИ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176" y="2462203"/>
        <a:ext cx="1876179" cy="664389"/>
      </dsp:txXfrm>
    </dsp:sp>
    <dsp:sp modelId="{6BCF2EE3-9219-40C1-A53A-56BCCDA929C7}">
      <dsp:nvSpPr>
        <dsp:cNvPr id="0" name=""/>
        <dsp:cNvSpPr/>
      </dsp:nvSpPr>
      <dsp:spPr>
        <a:xfrm>
          <a:off x="443740" y="947938"/>
          <a:ext cx="1453735" cy="726867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ХОРОШИЙ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223" y="983421"/>
        <a:ext cx="1382769" cy="65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CEB2-2D66-489F-938C-C0685E7D903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F871-7E55-455D-A91F-69B7DF371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7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6919E-F800-40F9-B154-3D49F0C171E5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F0E58-B6AD-45A1-9B9A-D42DD6B9C7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E72A6-02BA-48E6-8F06-649AF6040390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A2BB1-173A-4812-BFDC-84B4CA3C96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F9EF2-B625-492F-8924-EC139C95EE8A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E8093-B1B8-4DD8-AF3D-D5B2BC7973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1CE-3AA7-4A6E-9D9B-0E6FF810D9FD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E5BB-9A4E-4444-8861-A01150B0F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EB106-9500-4F37-B5AA-2F03921840F7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8BDF8-7B16-4204-A42A-56923AB777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0FD2B-E474-42E8-9290-66B3356F483D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2D698-8A6E-4F8A-B683-F2AAC961B3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6D9BE-F927-4451-8DE0-2E52157CF713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A3225-2040-4818-B341-D33FF0B1D3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BA878-15A3-4AF0-9FC5-4F313A30912E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1F3A3-71D5-4EC3-AB68-1B23EE1C0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E7C1E6-632F-4C16-A57C-1DCD1E86BCBF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3D6C-D5BC-4A09-B312-C3F839C08B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AEC4B-CA03-4564-87F4-D2D67A51B483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70571-6F9F-4E0B-939C-B2581B8407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5212A-A4A9-4B94-BB1A-71F8D08E4CB4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DDE5C-CDE9-40F8-9C5D-01DE4EF2B2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062EC-6299-4221-B9E8-874EB3C0946F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C6940-57B7-4734-9F9B-B9EF180FC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E0CEB6-F38E-4482-BE7B-1594D17C8934}" type="datetimeFigureOut">
              <a:rPr lang="ru-RU" smtClean="0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01F84A-733B-45DC-96E5-80C8B299E8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15241125" descr="Суперспорт-0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8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4338" name="Rectangle 9"/>
          <p:cNvSpPr>
            <a:spLocks noGrp="1"/>
          </p:cNvSpPr>
          <p:nvPr>
            <p:ph idx="1"/>
          </p:nvPr>
        </p:nvSpPr>
        <p:spPr>
          <a:xfrm>
            <a:off x="539552" y="3356992"/>
            <a:ext cx="7776864" cy="16561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Факторы успеха в организации проектно-исследовательской деятельности образовательного учреждения</a:t>
            </a:r>
          </a:p>
          <a:p>
            <a:pPr algn="ctr">
              <a:spcBef>
                <a:spcPts val="0"/>
              </a:spcBef>
              <a:buNone/>
            </a:pP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Штерн В.В., директор ГБОУ гимназии №406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 descr="школа_"/>
          <p:cNvSpPr>
            <a:spLocks noChangeArrowheads="1"/>
          </p:cNvSpPr>
          <p:nvPr/>
        </p:nvSpPr>
        <p:spPr bwMode="auto">
          <a:xfrm>
            <a:off x="539552" y="332656"/>
            <a:ext cx="3888432" cy="259228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198380" dir="1921166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review-image" descr="http://www.gtrk-vyatka.ru/uploads/posts/2015-10/1444641690_top-5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2676"/>
            <a:ext cx="1152128" cy="93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5241125" descr="Суперспорт-0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07343"/>
            <a:ext cx="9180512" cy="696534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848872" cy="13681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spc="-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ГБОУ гимназии №406: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россиянина, обладающего высоким уровнем образования и ориентированного на использование своего интеллектуального потенциала, духовных сил, творческой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во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благополучия Отечества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7" y="1988841"/>
            <a:ext cx="3060475" cy="2037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3561481" cy="2503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92377"/>
            <a:ext cx="2736304" cy="11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PictureWatermark15241125" descr="Суперспорт-0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0304" y="15741"/>
            <a:ext cx="9144000" cy="813325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88640"/>
            <a:ext cx="3888432" cy="45919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успеха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99592" y="854424"/>
            <a:ext cx="3168352" cy="774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</a:rPr>
              <a:t>Управление кадровым</a:t>
            </a:r>
          </a:p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</a:rPr>
              <a:t>потенциалом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932040" y="854424"/>
            <a:ext cx="3456384" cy="774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</a:rPr>
              <a:t>Реализация инновационных</a:t>
            </a:r>
          </a:p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</a:rPr>
              <a:t>программ ООО, СОО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99592" y="1953807"/>
            <a:ext cx="3250704" cy="79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</a:rPr>
              <a:t>Расширение границ </a:t>
            </a:r>
          </a:p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</a:rPr>
              <a:t>партнерства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32040" y="1988841"/>
            <a:ext cx="3611694" cy="7649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</a:rPr>
              <a:t>Сопровождение одаренных </a:t>
            </a:r>
          </a:p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</a:rPr>
              <a:t>детей и молодежи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70" y="1268761"/>
            <a:ext cx="1220986" cy="864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71988"/>
            <a:ext cx="2448272" cy="2125364"/>
          </a:xfrm>
          <a:prstGeom prst="rect">
            <a:avLst/>
          </a:prstGeom>
        </p:spPr>
      </p:pic>
      <p:pic>
        <p:nvPicPr>
          <p:cNvPr id="16" name="Picture 2" descr="C:\Users\690E~1\AppData\Local\Temp\Rar$DI08.823\IMAG0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05064"/>
            <a:ext cx="2981563" cy="1944216"/>
          </a:xfrm>
          <a:prstGeom prst="rect">
            <a:avLst/>
          </a:prstGeom>
          <a:noFill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915816" y="2996952"/>
            <a:ext cx="4104456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</a:rPr>
              <a:t>Использование</a:t>
            </a:r>
          </a:p>
          <a:p>
            <a:pPr algn="ctr" eaLnBrk="1" hangingPunct="1"/>
            <a:r>
              <a:rPr lang="ru-RU" altLang="ru-RU" sz="2000" dirty="0" err="1" smtClean="0">
                <a:latin typeface="Times New Roman" panose="02020603050405020304" pitchFamily="18" charset="0"/>
              </a:rPr>
              <a:t>социокультурной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среды</a:t>
            </a:r>
          </a:p>
        </p:txBody>
      </p:sp>
      <p:pic>
        <p:nvPicPr>
          <p:cNvPr id="12" name="Содержимое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2952328" cy="18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ordPictureWatermark15241125" descr="Суперспорт-0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99392"/>
            <a:ext cx="9251502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54461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одаренных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11560" y="1052737"/>
            <a:ext cx="792087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Открытая научно-исследовательская конференция  </a:t>
            </a:r>
          </a:p>
          <a:p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Царскосельские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старты»,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Проектно- практическая конференция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младших школьников  </a:t>
            </a:r>
          </a:p>
          <a:p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«В науку первые шаги»</a:t>
            </a:r>
            <a:endParaRPr lang="ru-RU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3772479" cy="27014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072" y="2553055"/>
            <a:ext cx="3198400" cy="9479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Шкирандо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российская актриса театра и кино,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выпускница гимназии №406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96" y="3814301"/>
            <a:ext cx="338437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ordPictureWatermark15241125" descr="Суперспорт-0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339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077" y="596348"/>
            <a:ext cx="3268067" cy="5423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к успеху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99792" y="466050"/>
            <a:ext cx="3384376" cy="67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47937"/>
              </p:ext>
            </p:extLst>
          </p:nvPr>
        </p:nvGraphicFramePr>
        <p:xfrm>
          <a:off x="683567" y="1412776"/>
          <a:ext cx="7704858" cy="498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815">
                  <a:extLst>
                    <a:ext uri="{9D8B030D-6E8A-4147-A177-3AD203B41FA5}">
                      <a16:colId xmlns:a16="http://schemas.microsoft.com/office/drawing/2014/main" xmlns="" val="261305085"/>
                    </a:ext>
                  </a:extLst>
                </a:gridCol>
                <a:gridCol w="1046404">
                  <a:extLst>
                    <a:ext uri="{9D8B030D-6E8A-4147-A177-3AD203B41FA5}">
                      <a16:colId xmlns:a16="http://schemas.microsoft.com/office/drawing/2014/main" xmlns="" val="484766146"/>
                    </a:ext>
                  </a:extLst>
                </a:gridCol>
                <a:gridCol w="4050639">
                  <a:extLst>
                    <a:ext uri="{9D8B030D-6E8A-4147-A177-3AD203B41FA5}">
                      <a16:colId xmlns:a16="http://schemas.microsoft.com/office/drawing/2014/main" xmlns="" val="406305064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участия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735549762"/>
                  </a:ext>
                </a:extLst>
              </a:tr>
              <a:tr h="988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Зевакин Ростислав,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2016-2017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учебный год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Всероссийский детский конкурс научно-исследовательских и творческих работ «Первые шаги в науке»,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Москва</a:t>
                      </a: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4213389022"/>
                  </a:ext>
                </a:extLst>
              </a:tr>
              <a:tr h="6718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Артемьева Алиса,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2016-2017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учебный год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2829093"/>
                  </a:ext>
                </a:extLst>
              </a:tr>
              <a:tr h="855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Зевакин Ростислав,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2017-2018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учебный год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Смена «Артек информационный»,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753995722"/>
                  </a:ext>
                </a:extLst>
              </a:tr>
              <a:tr h="106985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Богданова Инна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2018-2019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учебный год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лет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Литературно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творческая смена в образовательном центре «Сириус»,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Сочи</a:t>
                      </a: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848614845"/>
                  </a:ext>
                </a:extLst>
              </a:tr>
              <a:tr h="890186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Калинчук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2018-2019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учебный год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лет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Смена «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Артек - единство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разных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>
                    <a:pattFill prst="pct50">
                      <a:fgClr>
                        <a:srgbClr val="F6FEDA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7573814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65" y="172417"/>
            <a:ext cx="2016224" cy="9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ordPictureWatermark15241125" descr="Суперспорт-0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88024" y="40466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83485"/>
              </p:ext>
            </p:extLst>
          </p:nvPr>
        </p:nvGraphicFramePr>
        <p:xfrm>
          <a:off x="1857356" y="214290"/>
          <a:ext cx="492922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291118"/>
            <a:ext cx="1151030" cy="1066312"/>
          </a:xfrm>
          <a:prstGeom prst="rect">
            <a:avLst/>
          </a:prstGeom>
        </p:spPr>
      </p:pic>
      <p:pic>
        <p:nvPicPr>
          <p:cNvPr id="10" name="Рисунок 9" descr="C:\Users\Admin\Desktop\customLogo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5517232"/>
            <a:ext cx="43782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ÐÐ°ÑÑÐ¸Ð½ÐºÐ¸ Ð¿Ð¾ Ð·Ð°Ð¿ÑÐ¾ÑÑ Ð»Ð¾Ð³Ð¾ÑÐ¸Ð¿  ÐµÐºÐ°ÑÐµÑÐ¸Ð½Ð¸Ð½ÑÐºÐ¾Ð³Ð¾ Ð´Ð²Ð¾ÑÑÐ°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212976"/>
            <a:ext cx="16561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Ð°ÑÑÐ¸Ð½ÐºÐ¸ Ð¿Ð¾ Ð·Ð°Ð¿ÑÐ¾ÑÑ Ð»Ð¾Ð³Ð¾ÑÐ¸Ð¿ Ð¡ÐÐ± Ð³Ð°Ñ"/>
          <p:cNvPicPr/>
          <p:nvPr/>
        </p:nvPicPr>
        <p:blipFill>
          <a:blip r:embed="rId11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 l="17629" t="19460" r="18540" b="31891"/>
          <a:stretch>
            <a:fillRect/>
          </a:stretch>
        </p:blipFill>
        <p:spPr bwMode="auto">
          <a:xfrm>
            <a:off x="7092280" y="2924944"/>
            <a:ext cx="1712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ÐÐ¾ÑÐ¾Ð¶ÐµÐµ Ð¸Ð·Ð¾Ð±ÑÐ°Ð¶ÐµÐ½Ð¸Ðµ"/>
          <p:cNvPicPr/>
          <p:nvPr/>
        </p:nvPicPr>
        <p:blipFill>
          <a:blip r:embed="rId12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72816"/>
            <a:ext cx="1002221" cy="80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ÐÐ¾ÑÐ¾Ð¶ÐµÐµ Ð¸Ð·Ð¾Ð±ÑÐ°Ð¶ÐµÐ½Ð¸Ðµ"/>
          <p:cNvPicPr/>
          <p:nvPr/>
        </p:nvPicPr>
        <p:blipFill>
          <a:blip r:embed="rId13" cstate="print">
            <a:clrChange>
              <a:clrFrom>
                <a:srgbClr val="E0E8F3"/>
              </a:clrFrom>
              <a:clrTo>
                <a:srgbClr val="E0E8F3">
                  <a:alpha val="0"/>
                </a:srgbClr>
              </a:clrTo>
            </a:clrChange>
          </a:blip>
          <a:srcRect t="6579" b="7894"/>
          <a:stretch>
            <a:fillRect/>
          </a:stretch>
        </p:blipFill>
        <p:spPr bwMode="auto">
          <a:xfrm>
            <a:off x="7740352" y="1700808"/>
            <a:ext cx="986578" cy="9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20080"/>
            <a:ext cx="4896544" cy="820713"/>
          </a:xfrm>
        </p:spPr>
      </p:pic>
      <p:pic>
        <p:nvPicPr>
          <p:cNvPr id="21" name="Объект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930356" cy="930356"/>
          </a:xfrm>
          <a:prstGeom prst="rect">
            <a:avLst/>
          </a:prstGeom>
        </p:spPr>
      </p:pic>
      <p:pic>
        <p:nvPicPr>
          <p:cNvPr id="22" name="Picture 3" descr="C:\Users\учитель\Desktop\конференция\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8344" y="404664"/>
            <a:ext cx="984319" cy="790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4a37cfc9815e6f36eee023b533852f129c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5754</TotalTime>
  <Words>198</Words>
  <Application>Microsoft Office PowerPoint</Application>
  <PresentationFormat>Экран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</vt:lpstr>
      <vt:lpstr>Презентация PowerPoint</vt:lpstr>
      <vt:lpstr>Презентация PowerPoint</vt:lpstr>
      <vt:lpstr>Сопровождение одаренных  детей и молодежи</vt:lpstr>
      <vt:lpstr> Шаги к успеху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Денис Трещёв</dc:creator>
  <cp:lastModifiedBy>user</cp:lastModifiedBy>
  <cp:revision>540</cp:revision>
  <dcterms:created xsi:type="dcterms:W3CDTF">2013-02-13T17:38:10Z</dcterms:created>
  <dcterms:modified xsi:type="dcterms:W3CDTF">2018-11-27T08:17:25Z</dcterms:modified>
</cp:coreProperties>
</file>